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88932F-EBEA-C010-3F1C-C7FD3B6CA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905F03-1962-8F63-3C24-362BFF320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1AAAC3-C561-9E60-BC72-30FACF5FF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AA2E5A-4EA8-9ADC-B80B-F95D4502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9D4CD8-D7B1-800B-DD9C-19D1776B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56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AA6C6-0C1B-1C3C-0BE5-C302A676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E6971B-2A8D-5EF4-45AA-AAE33CA0E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2725B2-AA64-3FE7-EB60-487B9CB3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164595-6982-5582-9683-FCA34971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6ED3BB-9A25-115E-CF02-65352118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00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07DD6B-B09E-CB4F-8349-15FB256C2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B705D1-1346-7AB9-6D96-E8CC529BC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7A3EB5-D711-9C23-FA81-1873BFBD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2F64CA-F98B-086F-5569-8D0D349A6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721E22-FF29-017F-EFD3-C1410F26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1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5F51E-B9EE-9003-4FF5-963FF63D3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84536C-9FB1-5515-701E-77D520E83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F369AD-1024-A8CB-683F-4C358EE6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00C743-3E5A-1846-EAF0-504EEC54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BEB694-8556-26F2-D8E3-FF9D64EE5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91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2C3F0-BE20-BFAC-F771-EDA468798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4840CE-437B-DF64-2775-DBEDAC23C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0B0B7A-D8D0-3E2C-4516-9AE8171BE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4F3E89-F60E-C23B-1270-6493C7AC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8A1AEE-EA05-75B8-9C15-43B691A6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95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0EC2F8-99D8-089B-BE81-05515A6D1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7F2B73-95B2-397B-728A-77D941AE7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2D1665-74A4-0B44-CD17-49AFA485A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D2223F-186C-7429-E4C2-F7CACDB04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9C6EF6-F9B1-F9D7-813C-A745969DA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A806F2-3B87-6D10-B77A-3B15C03F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21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01D54D-ED15-7047-AE3C-283374372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0316AB-53BB-6321-5243-7F0605D57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43D6C9-E6B0-0B21-FEF5-C6F4B3459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014437-A306-D3FA-5158-36F4D2B43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6512DC1-4D1A-C078-4EE2-2F4EB6660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2B31B6-214A-30A5-14B0-88893B038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FCBA423-5186-F0C3-A728-5D39564B2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29F301-C9A0-F2C8-654E-FB4531AFE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90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4D14C-254E-D614-F9E8-532DCB41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1A2FD5C-9FF8-49C9-4DB4-8BA46E2FA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E10B28-4E4A-C918-FDCD-770A86FC9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5D43BD-E40D-7FD9-F2B4-128861AF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6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4D674D0-6399-070C-F8A4-2728A3C82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9804B7C-C48B-EA6B-2702-5B7037F8E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68D50D-DFB9-1B94-7BFC-88CC27B5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49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48919-8B34-ED98-B5BF-B9C8B5B5A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11CEA7-FF0A-12D2-4244-799C1DF4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AB096D-E7BE-EE73-847F-2649F7D38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779F93-8EF4-1237-BE34-7D43E9D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5A1165-F81A-F23E-1468-E7D13EA6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D5BD7A-4991-31D6-A91E-AB754980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4ECB7A-5E1C-088B-D021-BEE4882FC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1A19E9-9C50-F2DD-DCA6-A2760AD96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A0DB1C-B699-81BC-8F41-2ED2C482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A60E13-1C7B-1853-2AC9-1488CF480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54707D-1842-79AD-F260-E7D8445A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9B0F40-C9B7-F007-3FAD-74C978C5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95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3EABD3F-A66A-3CEC-5504-A3979D596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4C195F-10AF-E560-DA33-82DB11230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9C71D0-5440-9FCD-3629-C8120BE1F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B9B1-7A51-406D-A88F-68162330AF8A}" type="datetimeFigureOut">
              <a:rPr lang="de-DE" smtClean="0"/>
              <a:t>26.07.2022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841224-DAC4-C0AF-ACAD-1D2F78C13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A2128C-03D1-CAF0-9612-E1F9B9D02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87B6C-EB01-4806-AB56-F21BC49EDD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68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823648B-798B-8924-57A5-73CEA9C94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2" cy="6858000"/>
          </a:xfrm>
          <a:prstGeom prst="rect">
            <a:avLst/>
          </a:prstGeom>
        </p:spPr>
      </p:pic>
      <p:sp>
        <p:nvSpPr>
          <p:cNvPr id="6" name="Sprechblase: rechteckig 5">
            <a:extLst>
              <a:ext uri="{FF2B5EF4-FFF2-40B4-BE49-F238E27FC236}">
                <a16:creationId xmlns:a16="http://schemas.microsoft.com/office/drawing/2014/main" id="{2D52D84C-6DF1-67E6-054C-E5DE5AA5CABD}"/>
              </a:ext>
            </a:extLst>
          </p:cNvPr>
          <p:cNvSpPr/>
          <p:nvPr/>
        </p:nvSpPr>
        <p:spPr>
          <a:xfrm>
            <a:off x="9473565" y="0"/>
            <a:ext cx="1895475" cy="1303020"/>
          </a:xfrm>
          <a:prstGeom prst="wedgeRectCallout">
            <a:avLst/>
          </a:prstGeom>
          <a:solidFill>
            <a:srgbClr val="CB15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67CBF0-DFED-12C7-8276-08290A3B16E7}"/>
              </a:ext>
            </a:extLst>
          </p:cNvPr>
          <p:cNvSpPr txBox="1"/>
          <p:nvPr/>
        </p:nvSpPr>
        <p:spPr>
          <a:xfrm>
            <a:off x="9640252" y="122218"/>
            <a:ext cx="1562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chemeClr val="bg1"/>
                </a:solidFill>
              </a:rPr>
              <a:t>SAVE THE </a:t>
            </a:r>
          </a:p>
          <a:p>
            <a:pPr algn="ctr"/>
            <a:r>
              <a:rPr lang="de-DE" sz="2800" dirty="0">
                <a:solidFill>
                  <a:schemeClr val="bg1"/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99268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René Eichler</dc:creator>
  <cp:lastModifiedBy>René Eichler</cp:lastModifiedBy>
  <cp:revision>5</cp:revision>
  <dcterms:created xsi:type="dcterms:W3CDTF">2022-07-22T11:30:18Z</dcterms:created>
  <dcterms:modified xsi:type="dcterms:W3CDTF">2022-07-26T13:55:11Z</dcterms:modified>
</cp:coreProperties>
</file>